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slide" Target="slides/slide6.xml"/>
<Relationship Id="rId8" Type="http://schemas.openxmlformats.org/officeDocument/2006/relationships/slide" Target="slides/slide7.xml"/>
<Relationship Id="rId9" Type="http://schemas.openxmlformats.org/officeDocument/2006/relationships/slide" Target="slides/slide8.xml"/>
<Relationship Id="rId10" Type="http://schemas.openxmlformats.org/officeDocument/2006/relationships/slide" Target="slides/slide9.xml"/>
<Relationship Id="rId11" Type="http://schemas.openxmlformats.org/officeDocument/2006/relationships/slide" Target="slides/slide10.xml"/>
<Relationship Id="rId12" Type="http://schemas.openxmlformats.org/officeDocument/2006/relationships/slide" Target="slides/slide11.xml"/>
<Relationship Id="rId13" Type="http://schemas.openxmlformats.org/officeDocument/2006/relationships/slide" Target="slides/slide12.xml"/>
<Relationship Id="rId14" Type="http://schemas.openxmlformats.org/officeDocument/2006/relationships/slide" Target="slides/slide13.xml"/>
<Relationship Id="rId15" Type="http://schemas.openxmlformats.org/officeDocument/2006/relationships/slide" Target="slides/slide14.xml"/>
</Relationships>
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image" Target="../media/image1.png"/>
<Relationship Id="rId2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image" Target="../media/image2.png"/>
<Relationship Id="rId2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image" Target="../media/image3.png"/>
<Relationship Id="rId2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image" Target="../media/image4.png"/>
<Relationship Id="rId2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image" Target="../media/image5.png"/>
<Relationship Id="rId2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image" Target="../media/image6.png"/>
<Relationship Id="rId2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image" Target="../media/image7.png"/>
<Relationship Id="rId2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image" Target="../media/image8.png"/>
<Relationship Id="rId2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image" Target="../media/image9.png"/>
<Relationship Id="rId2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image" Target="../media/image10.png"/>
<Relationship Id="rId2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image" Target="../media/image11.png"/>
<Relationship Id="rId2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<Relationship Id="rId1" Type="http://schemas.openxmlformats.org/officeDocument/2006/relationships/image" Target="../media/image12.png"/>
<Relationship Id="rId2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<Relationship Id="rId1" Type="http://schemas.openxmlformats.org/officeDocument/2006/relationships/image" Target="../media/image13.png"/>
<Relationship Id="rId2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<Relationship Id="rId1" Type="http://schemas.openxmlformats.org/officeDocument/2006/relationships/image" Target="../media/image14.png"/>
<Relationship Id="rId2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Slid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Slid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Slid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Slid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Slid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Slid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Slide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Slid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Slide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Slide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Slide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Slide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Slide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Slide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pencloud">
  <a:themeElements>
    <a:clrScheme name="Opencloud">
      <a:dk1>
        <a:srgbClr val="111111"/>
      </a:dk1>
      <a:lt1>
        <a:srgbClr val="FFFFFF"/>
      </a:lt1>
      <a:dk2>
        <a:srgbClr val="111111"/>
      </a:dk2>
      <a:lt2>
        <a:srgbClr val="FAFFE8"/>
      </a:lt2>
      <a:accent1>
        <a:srgbClr val="B8FF3C"/>
      </a:accent1>
      <a:accent2>
        <a:srgbClr val="111111"/>
      </a:accent2>
      <a:accent3>
        <a:srgbClr val="666666"/>
      </a:accent3>
      <a:accent4>
        <a:srgbClr val="B8FF3C"/>
      </a:accent4>
      <a:accent5>
        <a:srgbClr val="111111"/>
      </a:accent5>
      <a:accent6>
        <a:srgbClr val="B8FF3C"/>
      </a:accent6>
      <a:hlink>
        <a:srgbClr val="111111"/>
      </a:hlink>
      <a:folHlink>
        <a:srgbClr val="666666"/>
      </a:folHlink>
    </a:clrScheme>
    <a:fontScheme name="Opencloud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pencloud">
      <a:fillStyleLst>
        <a:solidFill>
          <a:srgbClr val="FFFFFF"/>
        </a:solidFill>
        <a:solidFill>
          <a:srgbClr val="FFFFFF"/>
        </a:solidFill>
        <a:solidFill>
          <a:srgbClr val="FAFFE8"/>
        </a:solidFill>
      </a:fillStyleLst>
      <a:lnStyleLst>
        <a:ln w="12700">
          <a:solidFill>
            <a:srgbClr val="B8FF3C"/>
          </a:solidFill>
        </a:ln>
        <a:ln w="12700">
          <a:solidFill>
            <a:srgbClr val="111111"/>
          </a:solidFill>
        </a:ln>
        <a:ln w="12700">
          <a:solidFill>
            <a:srgbClr val="B8FF3C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rgbClr val="FFFFFF"/>
        </a:solidFill>
        <a:solidFill>
          <a:srgbClr val="FFFFFF"/>
        </a:solidFill>
        <a:solidFill>
          <a:srgbClr val="FAFFE8"/>
        </a:solidFill>
      </a:bgFillStyleLst>
    </a:fmtScheme>
  </a:themeElements>
</a:theme>
</file>